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2" r:id="rId17"/>
    <p:sldId id="270" r:id="rId18"/>
    <p:sldId id="271" r:id="rId19"/>
    <p:sldId id="291" r:id="rId20"/>
    <p:sldId id="272" r:id="rId21"/>
    <p:sldId id="273" r:id="rId22"/>
    <p:sldId id="274" r:id="rId23"/>
    <p:sldId id="275" r:id="rId24"/>
    <p:sldId id="276" r:id="rId25"/>
    <p:sldId id="277" r:id="rId26"/>
    <p:sldId id="295" r:id="rId27"/>
    <p:sldId id="294" r:id="rId28"/>
    <p:sldId id="278" r:id="rId29"/>
    <p:sldId id="279" r:id="rId30"/>
    <p:sldId id="280" r:id="rId31"/>
    <p:sldId id="281" r:id="rId32"/>
    <p:sldId id="293" r:id="rId33"/>
    <p:sldId id="282" r:id="rId34"/>
    <p:sldId id="283" r:id="rId35"/>
    <p:sldId id="284" r:id="rId36"/>
    <p:sldId id="285" r:id="rId37"/>
    <p:sldId id="286" r:id="rId38"/>
    <p:sldId id="287" r:id="rId39"/>
    <p:sldId id="289" r:id="rId40"/>
    <p:sldId id="290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111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542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604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098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901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767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602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2176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597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141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664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6CD26-B581-7945-ABA8-D79CEBEF1129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00088-C579-C340-9433-52AE0C56C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184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75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Tectonic Geomorphology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2</a:t>
            </a:r>
            <a:r>
              <a:rPr lang="en-US" baseline="30000" dirty="0" smtClean="0">
                <a:ea typeface="+mj-ea"/>
                <a:cs typeface="+mj-cs"/>
              </a:rPr>
              <a:t>nd</a:t>
            </a:r>
            <a:r>
              <a:rPr lang="en-US" dirty="0" smtClean="0">
                <a:ea typeface="+mj-ea"/>
                <a:cs typeface="+mj-cs"/>
              </a:rPr>
              <a:t> Edition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Burbank and Anderson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513" y="4587875"/>
            <a:ext cx="6953250" cy="1752600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en-US" smtClean="0">
                <a:ea typeface="+mn-ea"/>
                <a:cs typeface="+mn-cs"/>
              </a:rPr>
              <a:t>Chapter </a:t>
            </a:r>
            <a:r>
              <a:rPr lang="en-US" smtClean="0"/>
              <a:t>9: </a:t>
            </a:r>
            <a:r>
              <a:rPr lang="en-US" smtClean="0"/>
              <a:t>Deformation and geomorphology at intermediate </a:t>
            </a:r>
            <a:r>
              <a:rPr lang="en-US" smtClean="0"/>
              <a:t>time </a:t>
            </a:r>
            <a:r>
              <a:rPr lang="en-US" smtClean="0"/>
              <a:t>scales</a:t>
            </a: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Figures, Boxes, Plates, Tables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49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8 stream tilts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04549" y="0"/>
            <a:ext cx="4427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947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9 river profiles Intermed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2855" y="-1"/>
            <a:ext cx="8060641" cy="66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1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0 Steepness indices Kirby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3083" y="500337"/>
            <a:ext cx="8789860" cy="552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437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1 Whipple-Tucker adjusting profile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57466"/>
            <a:ext cx="8628192" cy="63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25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2 Snyder Ks m-n Mendocino GSAB20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4808" y="0"/>
            <a:ext cx="8371046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92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3 Mt. Tam Ks and tectonic model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04549" y="0"/>
            <a:ext cx="5849082" cy="686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26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Color Plate 9.3 Wobu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77766" y="788995"/>
            <a:ext cx="8915805" cy="44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22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4 Wobus MCT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42496"/>
          <a:stretch/>
        </p:blipFill>
        <p:spPr>
          <a:xfrm>
            <a:off x="74480" y="865968"/>
            <a:ext cx="4432585" cy="4791701"/>
          </a:xfrm>
          <a:prstGeom prst="rect">
            <a:avLst/>
          </a:prstGeom>
        </p:spPr>
      </p:pic>
      <p:pic>
        <p:nvPicPr>
          <p:cNvPr id="4" name="Picture 3" descr="9.14 Wobus MCT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7504"/>
          <a:stretch/>
        </p:blipFill>
        <p:spPr>
          <a:xfrm>
            <a:off x="4507065" y="1539510"/>
            <a:ext cx="4636935" cy="37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01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5 Amos terraces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49884"/>
          <a:stretch/>
        </p:blipFill>
        <p:spPr>
          <a:xfrm>
            <a:off x="0" y="885214"/>
            <a:ext cx="4467256" cy="4233630"/>
          </a:xfrm>
          <a:prstGeom prst="rect">
            <a:avLst/>
          </a:prstGeom>
        </p:spPr>
      </p:pic>
      <p:pic>
        <p:nvPicPr>
          <p:cNvPr id="4" name="Picture 3" descr="9.15 Amos terraces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0116"/>
          <a:stretch/>
        </p:blipFill>
        <p:spPr>
          <a:xfrm>
            <a:off x="4680227" y="908122"/>
            <a:ext cx="4463773" cy="42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97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Color Plate 9.2 fold scarp S Mingyaol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92278"/>
            <a:ext cx="9144000" cy="52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91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 fault propagation model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5343" y="519581"/>
            <a:ext cx="8495057" cy="50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43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6 fold scarp kinematicsv2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1135" y="138223"/>
            <a:ext cx="7346977" cy="63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2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7 Hubert fold scarp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85310" y="0"/>
            <a:ext cx="628350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458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8 Goode channels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6090"/>
          <a:stretch/>
        </p:blipFill>
        <p:spPr>
          <a:xfrm>
            <a:off x="0" y="442607"/>
            <a:ext cx="9144000" cy="551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78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19 Harkins incision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99542" y="0"/>
            <a:ext cx="6466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97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20 initial Hilley topo dragonbackv2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60017" y="0"/>
            <a:ext cx="5237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86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21 Dragon's Back topo indices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674" y="2272026"/>
            <a:ext cx="9086086" cy="4255130"/>
          </a:xfrm>
          <a:prstGeom prst="rect">
            <a:avLst/>
          </a:prstGeom>
        </p:spPr>
      </p:pic>
      <p:pic>
        <p:nvPicPr>
          <p:cNvPr id="4" name="Picture 3" descr="9.20 initial Hilley topo dragonbackv220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82603"/>
          <a:stretch/>
        </p:blipFill>
        <p:spPr>
          <a:xfrm>
            <a:off x="104405" y="0"/>
            <a:ext cx="9039595" cy="205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268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9.22 growing fold-stream mod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64918" y="0"/>
            <a:ext cx="488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1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9.23 Hubert fans  wind gaps and folds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68534"/>
            <a:ext cx="9160501" cy="372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1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24 Wheeler block diagram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0376" y="266604"/>
            <a:ext cx="7811602" cy="65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880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25 axial sect. Whlr Rdgnew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4933" y="729"/>
            <a:ext cx="7118948" cy="68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31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2 Hampel-Hetzel ice loading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76902"/>
            <a:ext cx="9144000" cy="60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11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26 Whlr slope-relief history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00751" y="0"/>
            <a:ext cx="5846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308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9.26 Whlr slope-relief history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71379"/>
          <a:stretch/>
        </p:blipFill>
        <p:spPr>
          <a:xfrm>
            <a:off x="3297669" y="1982108"/>
            <a:ext cx="5846331" cy="1962865"/>
          </a:xfrm>
          <a:prstGeom prst="rect">
            <a:avLst/>
          </a:prstGeom>
        </p:spPr>
      </p:pic>
      <p:pic>
        <p:nvPicPr>
          <p:cNvPr id="2" name="Picture 1" descr="9.27 Slope-rate erosiona Whl 20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19641"/>
            <a:ext cx="4983264" cy="68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86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Color plate 9.4 Wheeler Ridge erosion graphic-Miller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83616" y="189765"/>
            <a:ext cx="4967909" cy="63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568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28 Miller aligned folds-siwaliksv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0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65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29 propagation v fixed fold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23770" y="1311739"/>
            <a:ext cx="9267770" cy="413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50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30 Amos Ostler fixed length data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1473" y="0"/>
            <a:ext cx="7774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76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31 Wasatch and Teton fault load models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5059" y="0"/>
            <a:ext cx="5887562" cy="678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107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32 Taylor map Georgia Group forearc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10969" y="0"/>
            <a:ext cx="6013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04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33 Taylor Reef subsiden-uplift data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75139"/>
            <a:ext cx="9047483" cy="49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65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Box 9.2 figure Thompson GPS-geolog rates-Tien Sh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3923" y="259206"/>
            <a:ext cx="8602873" cy="65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48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3 Taylor uplift-displacement model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8451"/>
          <a:stretch/>
        </p:blipFill>
        <p:spPr>
          <a:xfrm>
            <a:off x="0" y="0"/>
            <a:ext cx="4680260" cy="5927082"/>
          </a:xfrm>
          <a:prstGeom prst="rect">
            <a:avLst/>
          </a:prstGeom>
        </p:spPr>
      </p:pic>
      <p:pic>
        <p:nvPicPr>
          <p:cNvPr id="4" name="Picture 3" descr="9.3 Taylor uplift-displacement model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1550"/>
          <a:stretch/>
        </p:blipFill>
        <p:spPr>
          <a:xfrm>
            <a:off x="4680260" y="0"/>
            <a:ext cx="4463740" cy="22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62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Color 9.1 Kakdjerty fault-terrcolor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627617"/>
            <a:ext cx="9124301" cy="52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00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56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683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9.4 SeaLevel Correlation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77463" y="0"/>
            <a:ext cx="6630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67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5 marine terrace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65818" y="0"/>
            <a:ext cx="7125749" cy="64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28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box 9.1-PV terraces on fold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1011" y="225546"/>
            <a:ext cx="8827729" cy="60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7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6 Wellington fault NZ terrace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632788"/>
            <a:ext cx="9059499" cy="34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7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9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9.7 Flexural slip rates Inte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73904"/>
          <a:stretch/>
        </p:blipFill>
        <p:spPr>
          <a:xfrm>
            <a:off x="-288606" y="0"/>
            <a:ext cx="4664804" cy="1789670"/>
          </a:xfrm>
          <a:prstGeom prst="rect">
            <a:avLst/>
          </a:prstGeom>
        </p:spPr>
      </p:pic>
      <p:pic>
        <p:nvPicPr>
          <p:cNvPr id="4" name="Picture 3" descr="9.7 Flexural slip rates Inte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6096"/>
          <a:stretch/>
        </p:blipFill>
        <p:spPr>
          <a:xfrm>
            <a:off x="4040484" y="1313008"/>
            <a:ext cx="5103516" cy="554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478</Words>
  <Application>Microsoft Macintosh PowerPoint</Application>
  <PresentationFormat>On-screen Show (4:3)</PresentationFormat>
  <Paragraphs>44</Paragraphs>
  <Slides>42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Tectonic Geomorphology 2nd Edition Burbank and Anderson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ERI, UCSB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Tectonic Geomorphology 2nd Edition Burbank and Anderson</dc:title>
  <dc:creator>Doug Burbank</dc:creator>
  <cp:lastModifiedBy>Crustal Administrator</cp:lastModifiedBy>
  <cp:revision>6</cp:revision>
  <dcterms:created xsi:type="dcterms:W3CDTF">2011-12-05T22:35:52Z</dcterms:created>
  <dcterms:modified xsi:type="dcterms:W3CDTF">2011-12-05T22:36:53Z</dcterms:modified>
</cp:coreProperties>
</file>